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5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80" r:id="rId16"/>
    <p:sldId id="281" r:id="rId17"/>
    <p:sldId id="282" r:id="rId18"/>
    <p:sldId id="283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815" autoAdjust="0"/>
    <p:restoredTop sz="94660"/>
  </p:normalViewPr>
  <p:slideViewPr>
    <p:cSldViewPr>
      <p:cViewPr varScale="1">
        <p:scale>
          <a:sx n="113" d="100"/>
          <a:sy n="113" d="100"/>
        </p:scale>
        <p:origin x="-157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1" descr="0a2593d5aecb6c9f73c271022f690620.pn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611188" y="765175"/>
            <a:ext cx="5329237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6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6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uk-UA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6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родных</a:t>
            </a:r>
            <a:r>
              <a:rPr lang="uk-UA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6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языков</a:t>
            </a:r>
            <a:r>
              <a:rPr lang="uk-UA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6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b="1" dirty="0" smtClean="0">
                <a:latin typeface="Monotype Corsiva" pitchFamily="66" charset="0"/>
                <a:cs typeface="Times New Roman" pitchFamily="18" charset="0"/>
              </a:rPr>
              <a:t>в  </a:t>
            </a:r>
            <a:r>
              <a:rPr lang="uk-UA" sz="3200" b="1" dirty="0" err="1">
                <a:latin typeface="Monotype Corsiva" pitchFamily="66" charset="0"/>
                <a:cs typeface="Times New Roman" pitchFamily="18" charset="0"/>
              </a:rPr>
              <a:t>работе</a:t>
            </a:r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 err="1">
                <a:latin typeface="Monotype Corsiva" pitchFamily="66" charset="0"/>
                <a:cs typeface="Times New Roman" pitchFamily="18" charset="0"/>
              </a:rPr>
              <a:t>пришкольного</a:t>
            </a:r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Monotype Corsiva" pitchFamily="66" charset="0"/>
                <a:cs typeface="Times New Roman" pitchFamily="18" charset="0"/>
              </a:rPr>
              <a:t>оздоровительного</a:t>
            </a:r>
            <a:r>
              <a:rPr lang="uk-UA" sz="3200" b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 err="1">
                <a:latin typeface="Monotype Corsiva" pitchFamily="66" charset="0"/>
                <a:cs typeface="Times New Roman" pitchFamily="18" charset="0"/>
              </a:rPr>
              <a:t>летнего</a:t>
            </a:r>
            <a:r>
              <a:rPr lang="uk-UA" sz="3200" b="1" dirty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uk-UA" sz="3200" b="1" dirty="0" err="1" smtClean="0">
                <a:latin typeface="Monotype Corsiva" pitchFamily="66" charset="0"/>
                <a:cs typeface="Times New Roman" pitchFamily="18" charset="0"/>
              </a:rPr>
              <a:t>лагеря</a:t>
            </a:r>
            <a:endParaRPr lang="uk-UA" sz="3200" b="1" dirty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uk-UA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Гульбакча</a:t>
            </a:r>
            <a:r>
              <a:rPr lang="uk-UA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при МБОУ “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Гимназия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№2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им.М.Вахитова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ЛЕТО - 2021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458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 день- «День России»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Россия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C:\Users\user\Desktop\38742786-b053-4a1b-a72c-9ab2ec6db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357298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096dfe31-83c8-4225-b9e6-dda48ad91dc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4001" y="3347056"/>
            <a:ext cx="479999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92960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73418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познаний»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Белем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2" name="Picture 4" descr="E:\презентация\z4YqrWx7G1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95081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презентация\tn_186442_125f58180ff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7675" y="2178736"/>
            <a:ext cx="541480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960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11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«День веселья»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Көлке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5" name="Picture 3" descr="E:\презентация\WhatsApp Image 2021-06-01 at 11.11.4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1643050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презентация\WhatsApp Image 2021-06-01 at 11.11.49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95008"/>
            <a:ext cx="3275859" cy="436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4978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день- «День сказки»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Әкиятләр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9" name="Picture 3" descr="E:\презентация\WhatsApp Image 2021-06-18 at 13.35.23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277"/>
            <a:ext cx="3791888" cy="284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презентация\WhatsApp Image 2021-06-18 at 13.35.2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02632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презентация\WhatsApp Image 2021-06-18 at 13.35.2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7209" y="1646980"/>
            <a:ext cx="3744149" cy="28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презентация\WhatsApp Image 2021-06-18 at 13.35.26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9283" y="4444650"/>
            <a:ext cx="3296685" cy="247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6610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музыки»</a:t>
            </a: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«Музыка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D:\презентация\улыбка 06.07.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0"/>
            <a:ext cx="3347864" cy="251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PHOTO-2021-06-24-12-38-15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643050"/>
            <a:ext cx="313234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PHOTO-2021-06-24-12-38-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633530"/>
            <a:ext cx="3168352" cy="42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84809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памяти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Хәтер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admin\Downloads\IMG_2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72" y="71661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ownloads\IMG_25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94605"/>
            <a:ext cx="4961424" cy="372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ownloads\IMG_26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639" y="3591383"/>
            <a:ext cx="3636681" cy="272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3842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47137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творчества»</a:t>
            </a:r>
          </a:p>
          <a:p>
            <a:pPr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Иҗат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C:\Users\admin\Downloads\PHOTO-2021-06-24-12-38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0"/>
            <a:ext cx="2610592" cy="34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ownloads\PHOTO-2021-06-18-13-35-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38875"/>
            <a:ext cx="3859871" cy="289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презентация\98e6034542a861d63f4725ca59c47cd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864" y="3580436"/>
            <a:ext cx="4235136" cy="317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47137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мудрости»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Зирәклек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:\Users\admin\Downloads\PHOTO-2021-06-23-11-39-42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0"/>
            <a:ext cx="3606188" cy="480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ownloads\d722deb37127bae6ba3dde9f92185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188" y="3895696"/>
            <a:ext cx="4371927" cy="291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47137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радости»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Шатлык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admin\Downloads\день поцелуя 09.07.18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24" y="3357562"/>
            <a:ext cx="4589868" cy="34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ownloads\Повторюш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14686"/>
            <a:ext cx="4500562" cy="364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72742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дружбы»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Дуслык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C:\Users\admin\Downloads\0106201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68296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ownloads\лагер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71612"/>
            <a:ext cx="3851921" cy="288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4290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8443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5277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день -«День дружбы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народов»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Халыклар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дуслыгы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E:\презентация\lageria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857364"/>
            <a:ext cx="3702161" cy="246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зентация\20180709_1041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2220" y="270892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08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–«День эколога»</a:t>
            </a:r>
          </a:p>
          <a:p>
            <a:pPr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Эколог көне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sm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714488"/>
            <a:ext cx="3786182" cy="283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6_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571876"/>
            <a:ext cx="4139724" cy="310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112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день- 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ь вежливости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Рәхмәт көне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Фея-Вежливости-в-гостях-у-ребят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600551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120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день- «День творчества»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Иҗат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d434b165-b2de-4e3f-a5bb-dc880eef44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1720710"/>
            <a:ext cx="4074816" cy="480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f6bdab90-f28f-4f6e-99b3-bc58ab51a6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48549"/>
            <a:ext cx="3845707" cy="512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3043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день- «День талантов»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Сәләтлеләр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2077" y="4737733"/>
            <a:ext cx="3310537" cy="1864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1604" y="857232"/>
            <a:ext cx="2645736" cy="35276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1700808"/>
            <a:ext cx="3230363" cy="4307151"/>
          </a:xfrm>
          <a:prstGeom prst="rect">
            <a:avLst/>
          </a:prstGeom>
        </p:spPr>
      </p:pic>
      <p:pic>
        <p:nvPicPr>
          <p:cNvPr id="10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10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19672" y="99701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 день- «День весёлых и находчивых»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Шаяннар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һәм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зирәкләр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:\Users\user\Desktop\00cedd5c-3616-4a35-9fcf-711745d306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530"/>
            <a:ext cx="47045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27d0bdf7-90ed-420d-a34a-8a0aa9273d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0098" y="1953549"/>
            <a:ext cx="3678339" cy="490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692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 день- 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здоровья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Сәламәтлек 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user\Desktop\c34852ac-16f2-409b-8433-3d0bb8109dc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4572000" cy="337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презентация\IMG_239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90" r="-2491" b="10706"/>
          <a:stretch/>
        </p:blipFill>
        <p:spPr bwMode="auto">
          <a:xfrm>
            <a:off x="4932040" y="3933056"/>
            <a:ext cx="2078688" cy="259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зентация\IMG_2396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083" b="18895"/>
          <a:stretch/>
        </p:blipFill>
        <p:spPr bwMode="auto">
          <a:xfrm>
            <a:off x="2071670" y="214290"/>
            <a:ext cx="2369136" cy="248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презентация\IMG_2397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37" r="3857" b="10543"/>
          <a:stretch/>
        </p:blipFill>
        <p:spPr bwMode="auto">
          <a:xfrm>
            <a:off x="7092280" y="1630400"/>
            <a:ext cx="1949931" cy="258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1751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527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рисунков на асфальте «Я рисую татарские национальные костюмы»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1" descr="d_3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582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1960" y="116633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день-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«День ПДД»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«Юл 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йөрү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кагыйдәләре</a:t>
            </a: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ctr"/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E:\презентация\DfFokk1XcAEQFR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357298"/>
            <a:ext cx="3571900" cy="267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зентация\5o8bYpPA7p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6652" y="2852936"/>
            <a:ext cx="288225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7\Desktop\2021-год Родных языков\ЭМБЛЕМА года родных языков\эмблема Года родного язы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90158" cy="1711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78647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399</Words>
  <Application>Microsoft Office PowerPoint</Application>
  <PresentationFormat>Экран (4:3)</PresentationFormat>
  <Paragraphs>59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User7</cp:lastModifiedBy>
  <cp:revision>12</cp:revision>
  <dcterms:created xsi:type="dcterms:W3CDTF">2021-06-30T06:48:57Z</dcterms:created>
  <dcterms:modified xsi:type="dcterms:W3CDTF">2021-08-07T09:31:50Z</dcterms:modified>
</cp:coreProperties>
</file>